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6"/>
  </p:notesMasterIdLst>
  <p:sldIdLst>
    <p:sldId id="256" r:id="rId3"/>
    <p:sldId id="306" r:id="rId4"/>
    <p:sldId id="315" r:id="rId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"/>
      <p:bold r:id="rId8"/>
      <p:italic r:id="rId9"/>
      <p:boldItalic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Open Sans SemiBold" panose="020B0706030804020204" pitchFamily="34" charset="0"/>
      <p:regular r:id="rId15"/>
      <p:bold r:id="rId16"/>
      <p:italic r:id="rId17"/>
      <p:boldItalic r:id="rId18"/>
    </p:embeddedFont>
    <p:embeddedFont>
      <p:font typeface="Tahoma" panose="020B0604030504040204" pitchFamily="3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40A4D-A03F-4A3B-9ECE-46EF320185A3}" v="8" dt="2024-07-07T03:43:50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18" autoAdjust="0"/>
  </p:normalViewPr>
  <p:slideViewPr>
    <p:cSldViewPr snapToGrid="0">
      <p:cViewPr varScale="1">
        <p:scale>
          <a:sx n="75" d="100"/>
          <a:sy n="75" d="100"/>
        </p:scale>
        <p:origin x="102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ning Tang" userId="a77adc10-ba93-495c-85d1-cd84cc215d50" providerId="ADAL" clId="{4B940A4D-A03F-4A3B-9ECE-46EF320185A3}"/>
    <pc:docChg chg="undo custSel addSld delSld modSld">
      <pc:chgData name="Channing Tang" userId="a77adc10-ba93-495c-85d1-cd84cc215d50" providerId="ADAL" clId="{4B940A4D-A03F-4A3B-9ECE-46EF320185A3}" dt="2024-07-07T03:45:34.805" v="1066" actId="47"/>
      <pc:docMkLst>
        <pc:docMk/>
      </pc:docMkLst>
      <pc:sldChg chg="modSp mod">
        <pc:chgData name="Channing Tang" userId="a77adc10-ba93-495c-85d1-cd84cc215d50" providerId="ADAL" clId="{4B940A4D-A03F-4A3B-9ECE-46EF320185A3}" dt="2024-07-07T03:33:59.760" v="31" actId="20577"/>
        <pc:sldMkLst>
          <pc:docMk/>
          <pc:sldMk cId="0" sldId="256"/>
        </pc:sldMkLst>
        <pc:spChg chg="mod">
          <ac:chgData name="Channing Tang" userId="a77adc10-ba93-495c-85d1-cd84cc215d50" providerId="ADAL" clId="{4B940A4D-A03F-4A3B-9ECE-46EF320185A3}" dt="2024-07-07T03:33:59.760" v="31" actId="20577"/>
          <ac:spMkLst>
            <pc:docMk/>
            <pc:sldMk cId="0" sldId="256"/>
            <ac:spMk id="277" creationId="{00000000-0000-0000-0000-000000000000}"/>
          </ac:spMkLst>
        </pc:spChg>
      </pc:sldChg>
      <pc:sldChg chg="del">
        <pc:chgData name="Channing Tang" userId="a77adc10-ba93-495c-85d1-cd84cc215d50" providerId="ADAL" clId="{4B940A4D-A03F-4A3B-9ECE-46EF320185A3}" dt="2024-07-07T03:45:34.805" v="1066" actId="47"/>
        <pc:sldMkLst>
          <pc:docMk/>
          <pc:sldMk cId="2919180900" sldId="305"/>
        </pc:sldMkLst>
      </pc:sldChg>
      <pc:sldChg chg="modSp mod">
        <pc:chgData name="Channing Tang" userId="a77adc10-ba93-495c-85d1-cd84cc215d50" providerId="ADAL" clId="{4B940A4D-A03F-4A3B-9ECE-46EF320185A3}" dt="2024-07-07T03:44:29.614" v="883" actId="20577"/>
        <pc:sldMkLst>
          <pc:docMk/>
          <pc:sldMk cId="3896484034" sldId="306"/>
        </pc:sldMkLst>
        <pc:spChg chg="mod">
          <ac:chgData name="Channing Tang" userId="a77adc10-ba93-495c-85d1-cd84cc215d50" providerId="ADAL" clId="{4B940A4D-A03F-4A3B-9ECE-46EF320185A3}" dt="2024-07-07T03:44:10.986" v="867" actId="20577"/>
          <ac:spMkLst>
            <pc:docMk/>
            <pc:sldMk cId="3896484034" sldId="306"/>
            <ac:spMk id="2" creationId="{568C9536-69AB-0936-8CF9-DEBE465C9857}"/>
          </ac:spMkLst>
        </pc:spChg>
        <pc:spChg chg="mod">
          <ac:chgData name="Channing Tang" userId="a77adc10-ba93-495c-85d1-cd84cc215d50" providerId="ADAL" clId="{4B940A4D-A03F-4A3B-9ECE-46EF320185A3}" dt="2024-07-07T03:44:29.614" v="883" actId="20577"/>
          <ac:spMkLst>
            <pc:docMk/>
            <pc:sldMk cId="3896484034" sldId="306"/>
            <ac:spMk id="3" creationId="{BBA5B12F-1EA7-9EBE-0C52-DB599CF02E1C}"/>
          </ac:spMkLst>
        </pc:spChg>
      </pc:sldChg>
      <pc:sldChg chg="del">
        <pc:chgData name="Channing Tang" userId="a77adc10-ba93-495c-85d1-cd84cc215d50" providerId="ADAL" clId="{4B940A4D-A03F-4A3B-9ECE-46EF320185A3}" dt="2024-07-07T03:44:00.057" v="854" actId="47"/>
        <pc:sldMkLst>
          <pc:docMk/>
          <pc:sldMk cId="2563962552" sldId="307"/>
        </pc:sldMkLst>
      </pc:sldChg>
      <pc:sldChg chg="del">
        <pc:chgData name="Channing Tang" userId="a77adc10-ba93-495c-85d1-cd84cc215d50" providerId="ADAL" clId="{4B940A4D-A03F-4A3B-9ECE-46EF320185A3}" dt="2024-07-07T03:44:00.057" v="854" actId="47"/>
        <pc:sldMkLst>
          <pc:docMk/>
          <pc:sldMk cId="1993663792" sldId="308"/>
        </pc:sldMkLst>
      </pc:sldChg>
      <pc:sldChg chg="del">
        <pc:chgData name="Channing Tang" userId="a77adc10-ba93-495c-85d1-cd84cc215d50" providerId="ADAL" clId="{4B940A4D-A03F-4A3B-9ECE-46EF320185A3}" dt="2024-07-07T03:44:00.057" v="854" actId="47"/>
        <pc:sldMkLst>
          <pc:docMk/>
          <pc:sldMk cId="3657256590" sldId="309"/>
        </pc:sldMkLst>
      </pc:sldChg>
      <pc:sldChg chg="del">
        <pc:chgData name="Channing Tang" userId="a77adc10-ba93-495c-85d1-cd84cc215d50" providerId="ADAL" clId="{4B940A4D-A03F-4A3B-9ECE-46EF320185A3}" dt="2024-07-07T03:44:00.057" v="854" actId="47"/>
        <pc:sldMkLst>
          <pc:docMk/>
          <pc:sldMk cId="3303340776" sldId="310"/>
        </pc:sldMkLst>
      </pc:sldChg>
      <pc:sldChg chg="del">
        <pc:chgData name="Channing Tang" userId="a77adc10-ba93-495c-85d1-cd84cc215d50" providerId="ADAL" clId="{4B940A4D-A03F-4A3B-9ECE-46EF320185A3}" dt="2024-07-07T03:44:00.057" v="854" actId="47"/>
        <pc:sldMkLst>
          <pc:docMk/>
          <pc:sldMk cId="3544991876" sldId="311"/>
        </pc:sldMkLst>
      </pc:sldChg>
      <pc:sldChg chg="del">
        <pc:chgData name="Channing Tang" userId="a77adc10-ba93-495c-85d1-cd84cc215d50" providerId="ADAL" clId="{4B940A4D-A03F-4A3B-9ECE-46EF320185A3}" dt="2024-07-07T03:44:00.057" v="854" actId="47"/>
        <pc:sldMkLst>
          <pc:docMk/>
          <pc:sldMk cId="437683032" sldId="312"/>
        </pc:sldMkLst>
      </pc:sldChg>
      <pc:sldChg chg="del">
        <pc:chgData name="Channing Tang" userId="a77adc10-ba93-495c-85d1-cd84cc215d50" providerId="ADAL" clId="{4B940A4D-A03F-4A3B-9ECE-46EF320185A3}" dt="2024-07-07T03:44:00.057" v="854" actId="47"/>
        <pc:sldMkLst>
          <pc:docMk/>
          <pc:sldMk cId="2392554656" sldId="313"/>
        </pc:sldMkLst>
      </pc:sldChg>
      <pc:sldChg chg="new del">
        <pc:chgData name="Channing Tang" userId="a77adc10-ba93-495c-85d1-cd84cc215d50" providerId="ADAL" clId="{4B940A4D-A03F-4A3B-9ECE-46EF320185A3}" dt="2024-07-07T03:44:00.057" v="854" actId="47"/>
        <pc:sldMkLst>
          <pc:docMk/>
          <pc:sldMk cId="961165896" sldId="314"/>
        </pc:sldMkLst>
      </pc:sldChg>
      <pc:sldChg chg="modSp add mod">
        <pc:chgData name="Channing Tang" userId="a77adc10-ba93-495c-85d1-cd84cc215d50" providerId="ADAL" clId="{4B940A4D-A03F-4A3B-9ECE-46EF320185A3}" dt="2024-07-07T03:45:26.327" v="1065" actId="20577"/>
        <pc:sldMkLst>
          <pc:docMk/>
          <pc:sldMk cId="2867594448" sldId="315"/>
        </pc:sldMkLst>
        <pc:spChg chg="mod">
          <ac:chgData name="Channing Tang" userId="a77adc10-ba93-495c-85d1-cd84cc215d50" providerId="ADAL" clId="{4B940A4D-A03F-4A3B-9ECE-46EF320185A3}" dt="2024-07-07T03:44:23.912" v="880" actId="20577"/>
          <ac:spMkLst>
            <pc:docMk/>
            <pc:sldMk cId="2867594448" sldId="315"/>
            <ac:spMk id="2" creationId="{568C9536-69AB-0936-8CF9-DEBE465C9857}"/>
          </ac:spMkLst>
        </pc:spChg>
        <pc:spChg chg="mod">
          <ac:chgData name="Channing Tang" userId="a77adc10-ba93-495c-85d1-cd84cc215d50" providerId="ADAL" clId="{4B940A4D-A03F-4A3B-9ECE-46EF320185A3}" dt="2024-07-07T03:45:26.327" v="1065" actId="20577"/>
          <ac:spMkLst>
            <pc:docMk/>
            <pc:sldMk cId="2867594448" sldId="315"/>
            <ac:spMk id="3" creationId="{BBA5B12F-1EA7-9EBE-0C52-DB599CF02E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Hello everybody,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This is the first IOPMP TG’s meeting this year.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Welcome to join 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gi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4.gi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4.gif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mepage Layout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716016" y="2196471"/>
            <a:ext cx="4427984" cy="53034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716016" y="2726815"/>
            <a:ext cx="442798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Subheading</a:t>
            </a:r>
          </a:p>
        </p:txBody>
      </p:sp>
      <p:pic>
        <p:nvPicPr>
          <p:cNvPr id="4" name="image2.gif">
            <a:extLst>
              <a:ext uri="{FF2B5EF4-FFF2-40B4-BE49-F238E27FC236}">
                <a16:creationId xmlns:a16="http://schemas.microsoft.com/office/drawing/2014/main" id="{F976E50D-7F19-8342-BBCA-2EC8BF28AE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336" y="267495"/>
            <a:ext cx="1523080" cy="665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8BF481F-0F8C-9B4A-BAF6-C909CD3C6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9792" y="4515966"/>
            <a:ext cx="2396046" cy="5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77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_blank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2.gif">
            <a:extLst>
              <a:ext uri="{FF2B5EF4-FFF2-40B4-BE49-F238E27FC236}">
                <a16:creationId xmlns:a16="http://schemas.microsoft.com/office/drawing/2014/main" id="{E854D485-B7DF-DC4F-B33C-D69351D22C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01" y="4804058"/>
            <a:ext cx="655624" cy="286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3DBABB-1CDE-0342-8458-54AAE8ACBC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6256" y="4858038"/>
            <a:ext cx="1091514" cy="232352"/>
          </a:xfrm>
          <a:prstGeom prst="rect">
            <a:avLst/>
          </a:prstGeom>
        </p:spPr>
      </p:pic>
      <p:sp>
        <p:nvSpPr>
          <p:cNvPr id="8" name="Shape 80">
            <a:extLst>
              <a:ext uri="{FF2B5EF4-FFF2-40B4-BE49-F238E27FC236}">
                <a16:creationId xmlns:a16="http://schemas.microsoft.com/office/drawing/2014/main" id="{9609B72D-0FF6-704B-8D1F-178180BC7348}"/>
              </a:ext>
            </a:extLst>
          </p:cNvPr>
          <p:cNvSpPr/>
          <p:nvPr userDrawn="1"/>
        </p:nvSpPr>
        <p:spPr>
          <a:xfrm>
            <a:off x="3357988" y="4883278"/>
            <a:ext cx="2471315" cy="25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algn="ctr"/>
            <a:r>
              <a:rPr kumimoji="1" lang="en-US" altLang="zh-TW" sz="1200" dirty="0">
                <a:solidFill>
                  <a:srgbClr val="477DC7"/>
                </a:solidFill>
              </a:rPr>
              <a:t>Taking RISC-V</a:t>
            </a:r>
            <a:r>
              <a:rPr kumimoji="1" lang="en-US" altLang="zh-TW" sz="1200" baseline="30000" dirty="0">
                <a:solidFill>
                  <a:srgbClr val="477DC7"/>
                </a:solidFill>
              </a:rPr>
              <a:t>®</a:t>
            </a:r>
            <a:r>
              <a:rPr kumimoji="1" lang="en-US" altLang="zh-TW" sz="1200" dirty="0">
                <a:solidFill>
                  <a:srgbClr val="477DC7"/>
                </a:solidFill>
              </a:rPr>
              <a:t> Mainstream</a:t>
            </a:r>
            <a:endParaRPr kumimoji="1" lang="zh-TW" altLang="en-US" sz="1200" dirty="0">
              <a:solidFill>
                <a:srgbClr val="477DC7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B4A61C3-227F-CD46-819C-45898AF5476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631285" y="4858031"/>
            <a:ext cx="513977" cy="2738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68580" tIns="34290" rIns="68580" bIns="34290"/>
          <a:lstStyle/>
          <a:p>
            <a:pPr algn="ctr">
              <a:defRPr/>
            </a:pPr>
            <a:fld id="{538D94C5-BC46-4B0D-B46B-3E7F715B45EE}" type="slidenum">
              <a:rPr lang="zh-TW" altLang="en-US" sz="12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‹#›</a:t>
            </a:fld>
            <a:endParaRPr lang="en-US" altLang="zh-TW" sz="1200" b="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2322"/>
            <a:ext cx="741682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TW" dirty="0"/>
              <a:t>Title</a:t>
            </a:r>
            <a:endParaRPr lang="en-US" altLang="ko-KR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226F301-CC73-7D41-87E7-E19FE87ABF3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92601" y="627534"/>
            <a:ext cx="8785225" cy="4230497"/>
          </a:xfrm>
          <a:prstGeom prst="rect">
            <a:avLst/>
          </a:prstGeom>
        </p:spPr>
        <p:txBody>
          <a:bodyPr/>
          <a:lstStyle>
            <a:lvl1pPr latinLnBrk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latinLnBrk="0">
              <a:defRPr sz="1800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latinLnBrk="0">
              <a:defRPr sz="1600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latinLnBrk="0">
              <a:defRPr sz="1600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kumimoji="1" lang="en-US" altLang="zh-TW" dirty="0"/>
              <a:t>Text</a:t>
            </a:r>
            <a:endParaRPr kumimoji="1" lang="zh-TW" altLang="en-US" dirty="0"/>
          </a:p>
          <a:p>
            <a:pPr lvl="1"/>
            <a:r>
              <a:rPr kumimoji="1" lang="en-US" altLang="zh-TW" dirty="0"/>
              <a:t>Level Two</a:t>
            </a:r>
            <a:endParaRPr kumimoji="1" lang="zh-TW" altLang="en-US" dirty="0"/>
          </a:p>
          <a:p>
            <a:pPr lvl="2"/>
            <a:r>
              <a:rPr kumimoji="1" lang="en-US" altLang="zh-TW" dirty="0"/>
              <a:t>Level Three</a:t>
            </a:r>
            <a:endParaRPr kumimoji="1" lang="zh-TW" altLang="en-US" dirty="0"/>
          </a:p>
          <a:p>
            <a:pPr lvl="3"/>
            <a:r>
              <a:rPr kumimoji="1" lang="en-US" altLang="zh-TW" dirty="0"/>
              <a:t>Level Four</a:t>
            </a:r>
            <a:endParaRPr kumimoji="1" lang="zh-TW" altLang="en-US" dirty="0"/>
          </a:p>
          <a:p>
            <a:pPr lvl="4"/>
            <a:r>
              <a:rPr kumimoji="1" lang="en-US" altLang="zh-TW" dirty="0"/>
              <a:t>Level Five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537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.gif">
            <a:extLst>
              <a:ext uri="{FF2B5EF4-FFF2-40B4-BE49-F238E27FC236}">
                <a16:creationId xmlns:a16="http://schemas.microsoft.com/office/drawing/2014/main" id="{E38CE7B3-2B1D-4B43-9F3E-357F1819D4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068" y="123478"/>
            <a:ext cx="655624" cy="286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48D8936-DFE2-294A-B530-8F4B06CDB5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1880" y="4803998"/>
            <a:ext cx="1045898" cy="2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2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_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7495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TW" dirty="0"/>
              <a:t>Heading	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843559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TW" dirty="0"/>
              <a:t>Sub-heading</a:t>
            </a:r>
            <a:endParaRPr lang="en-US" altLang="ko-KR" dirty="0"/>
          </a:p>
        </p:txBody>
      </p:sp>
      <p:sp>
        <p:nvSpPr>
          <p:cNvPr id="6" name="Shape 80">
            <a:extLst>
              <a:ext uri="{FF2B5EF4-FFF2-40B4-BE49-F238E27FC236}">
                <a16:creationId xmlns:a16="http://schemas.microsoft.com/office/drawing/2014/main" id="{18CF2C9E-52CE-BC41-A0A0-F97ADC53AC6A}"/>
              </a:ext>
            </a:extLst>
          </p:cNvPr>
          <p:cNvSpPr/>
          <p:nvPr userDrawn="1"/>
        </p:nvSpPr>
        <p:spPr>
          <a:xfrm>
            <a:off x="3357988" y="4883278"/>
            <a:ext cx="2471315" cy="25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algn="ctr"/>
            <a:r>
              <a:rPr kumimoji="1" lang="en-US" altLang="zh-TW" sz="1200" dirty="0">
                <a:solidFill>
                  <a:srgbClr val="477DC7"/>
                </a:solidFill>
              </a:rPr>
              <a:t>Taking RISC-V</a:t>
            </a:r>
            <a:r>
              <a:rPr kumimoji="1" lang="en-US" altLang="zh-TW" sz="1200" baseline="30000" dirty="0">
                <a:solidFill>
                  <a:srgbClr val="477DC7"/>
                </a:solidFill>
              </a:rPr>
              <a:t>®</a:t>
            </a:r>
            <a:r>
              <a:rPr kumimoji="1" lang="en-US" altLang="zh-TW" sz="1200" dirty="0">
                <a:solidFill>
                  <a:srgbClr val="477DC7"/>
                </a:solidFill>
              </a:rPr>
              <a:t> Mainstream</a:t>
            </a:r>
            <a:endParaRPr kumimoji="1" lang="zh-TW" altLang="en-US" sz="1200" dirty="0">
              <a:solidFill>
                <a:srgbClr val="477DC7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37BEED7D-9F6E-3846-83B1-D7EA17B273B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631285" y="4858031"/>
            <a:ext cx="513977" cy="2738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68580" tIns="34290" rIns="68580" bIns="34290"/>
          <a:lstStyle/>
          <a:p>
            <a:pPr algn="ctr">
              <a:defRPr/>
            </a:pPr>
            <a:fld id="{538D94C5-BC46-4B0D-B46B-3E7F715B45EE}" type="slidenum">
              <a:rPr lang="zh-TW" altLang="en-US" sz="1200" b="0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cs typeface="Tahoma" pitchFamily="34" charset="0"/>
              </a:rPr>
              <a:t>‹#›</a:t>
            </a:fld>
            <a:endParaRPr lang="en-US" altLang="zh-TW" sz="1200" b="0" dirty="0">
              <a:solidFill>
                <a:schemeClr val="tx1">
                  <a:lumMod val="95000"/>
                  <a:lumOff val="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E3DBABB-1CDE-0342-8458-54AAE8ACBC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256" y="4858038"/>
            <a:ext cx="1091514" cy="232352"/>
          </a:xfrm>
          <a:prstGeom prst="rect">
            <a:avLst/>
          </a:prstGeom>
        </p:spPr>
      </p:pic>
      <p:pic>
        <p:nvPicPr>
          <p:cNvPr id="4" name="image2.gif">
            <a:extLst>
              <a:ext uri="{FF2B5EF4-FFF2-40B4-BE49-F238E27FC236}">
                <a16:creationId xmlns:a16="http://schemas.microsoft.com/office/drawing/2014/main" id="{3DE775D0-7D05-6F46-92FA-E7532F7339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4815426"/>
            <a:ext cx="724584" cy="3164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97122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67744" y="123479"/>
            <a:ext cx="687625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TW" dirty="0"/>
              <a:t>Headline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67744" y="699543"/>
            <a:ext cx="687625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 dirty="0"/>
              <a:t>Subtitle</a:t>
            </a:r>
          </a:p>
        </p:txBody>
      </p:sp>
      <p:pic>
        <p:nvPicPr>
          <p:cNvPr id="4" name="image2.gif">
            <a:extLst>
              <a:ext uri="{FF2B5EF4-FFF2-40B4-BE49-F238E27FC236}">
                <a16:creationId xmlns:a16="http://schemas.microsoft.com/office/drawing/2014/main" id="{0DE28B13-87DA-6B4D-B5FA-1A23E8EE6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44" y="4776427"/>
            <a:ext cx="655624" cy="286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DBABB-1CDE-0342-8458-54AAE8ACBC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2013" y="4830407"/>
            <a:ext cx="1091514" cy="232352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26F301-CC73-7D41-87E7-E19FE87ABF3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267744" y="1131590"/>
            <a:ext cx="6825783" cy="3693684"/>
          </a:xfrm>
          <a:prstGeom prst="rect">
            <a:avLst/>
          </a:prstGeom>
        </p:spPr>
        <p:txBody>
          <a:bodyPr/>
          <a:lstStyle>
            <a:lvl1pPr marL="342900" indent="-342900" latinLnBrk="0">
              <a:spcBef>
                <a:spcPts val="800"/>
              </a:spcBef>
              <a:buFont typeface="Wingdings" panose="05000000000000000000" pitchFamily="2" charset="2"/>
              <a:buChar char="l"/>
              <a:defRPr kumimoji="1" lang="zh-TW" altLang="en-US" sz="24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648000" latinLnBrk="0">
              <a:spcBef>
                <a:spcPts val="800"/>
              </a:spcBef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008000" latinLnBrk="0">
              <a:spcBef>
                <a:spcPts val="800"/>
              </a:spcBef>
              <a:defRPr sz="180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368000" latinLnBrk="0">
              <a:spcBef>
                <a:spcPts val="800"/>
              </a:spcBef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1728000" latinLnBrk="0">
              <a:spcBef>
                <a:spcPts val="800"/>
              </a:spcBef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342892" lvl="0" indent="-342892" algn="l" defTabSz="914378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dirty="0"/>
              <a:t>Text</a:t>
            </a:r>
            <a:endParaRPr kumimoji="1" lang="zh-TW" altLang="en-US" dirty="0"/>
          </a:p>
          <a:p>
            <a:pPr lvl="1"/>
            <a:r>
              <a:rPr kumimoji="1" lang="en-US" altLang="zh-TW" dirty="0"/>
              <a:t>Level Two</a:t>
            </a:r>
            <a:endParaRPr kumimoji="1" lang="zh-TW" altLang="en-US" dirty="0"/>
          </a:p>
          <a:p>
            <a:pPr lvl="2"/>
            <a:r>
              <a:rPr kumimoji="1" lang="en-US" altLang="zh-TW" dirty="0"/>
              <a:t>Level Three</a:t>
            </a:r>
            <a:endParaRPr kumimoji="1" lang="zh-TW" altLang="en-US" dirty="0"/>
          </a:p>
          <a:p>
            <a:pPr lvl="3"/>
            <a:r>
              <a:rPr kumimoji="1" lang="en-US" altLang="zh-TW" dirty="0"/>
              <a:t>Level Four</a:t>
            </a:r>
            <a:endParaRPr kumimoji="1" lang="zh-TW" altLang="en-US" dirty="0"/>
          </a:p>
          <a:p>
            <a:pPr lvl="4"/>
            <a:r>
              <a:rPr kumimoji="1" lang="en-US" altLang="zh-TW" dirty="0"/>
              <a:t>Level Five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87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C88CB3-0DCE-FA4A-B5FC-CE7D15CBF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723879"/>
            <a:ext cx="7886700" cy="6480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kumimoji="1" lang="en-US" altLang="zh-TW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8C3B9F-54F5-724E-B70C-D0CEC96D389C}"/>
              </a:ext>
            </a:extLst>
          </p:cNvPr>
          <p:cNvSpPr/>
          <p:nvPr userDrawn="1"/>
        </p:nvSpPr>
        <p:spPr>
          <a:xfrm>
            <a:off x="0" y="3714476"/>
            <a:ext cx="9144000" cy="936103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2.gif">
            <a:extLst>
              <a:ext uri="{FF2B5EF4-FFF2-40B4-BE49-F238E27FC236}">
                <a16:creationId xmlns:a16="http://schemas.microsoft.com/office/drawing/2014/main" id="{0B254A50-1C48-CC49-A057-159E10500B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363" y="4587974"/>
            <a:ext cx="989274" cy="432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864197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_3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843558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TW" dirty="0"/>
              <a:t>Heading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1419622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TW" dirty="0"/>
              <a:t>Sub-heading</a:t>
            </a:r>
            <a:endParaRPr lang="en-US" altLang="ko-KR" dirty="0"/>
          </a:p>
        </p:txBody>
      </p:sp>
      <p:sp>
        <p:nvSpPr>
          <p:cNvPr id="4" name="Rectangle 3"/>
          <p:cNvSpPr/>
          <p:nvPr userDrawn="1"/>
        </p:nvSpPr>
        <p:spPr>
          <a:xfrm>
            <a:off x="971600" y="1827287"/>
            <a:ext cx="7272808" cy="2304256"/>
          </a:xfrm>
          <a:prstGeom prst="rect">
            <a:avLst/>
          </a:prstGeom>
          <a:noFill/>
          <a:ln w="38100" cap="rnd" cmpd="sng">
            <a:solidFill>
              <a:schemeClr val="accent2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Oval 4"/>
          <p:cNvSpPr/>
          <p:nvPr userDrawn="1"/>
        </p:nvSpPr>
        <p:spPr>
          <a:xfrm>
            <a:off x="1403648" y="1044724"/>
            <a:ext cx="1584176" cy="15841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6" name="image2.gif">
            <a:extLst>
              <a:ext uri="{FF2B5EF4-FFF2-40B4-BE49-F238E27FC236}">
                <a16:creationId xmlns:a16="http://schemas.microsoft.com/office/drawing/2014/main" id="{E88A56B7-C6E3-204B-A31A-02064AE74F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4" y="2"/>
            <a:ext cx="1025554" cy="44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C402B1-7864-B145-BE07-3EC4A2088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6547" y="51469"/>
            <a:ext cx="1540838" cy="333772"/>
          </a:xfrm>
          <a:prstGeom prst="rect">
            <a:avLst/>
          </a:prstGeom>
        </p:spPr>
      </p:pic>
      <p:sp>
        <p:nvSpPr>
          <p:cNvPr id="8" name="Shape 80">
            <a:extLst>
              <a:ext uri="{FF2B5EF4-FFF2-40B4-BE49-F238E27FC236}">
                <a16:creationId xmlns:a16="http://schemas.microsoft.com/office/drawing/2014/main" id="{985C9126-277A-AE46-BE05-F1203D903A1D}"/>
              </a:ext>
            </a:extLst>
          </p:cNvPr>
          <p:cNvSpPr/>
          <p:nvPr userDrawn="1"/>
        </p:nvSpPr>
        <p:spPr>
          <a:xfrm>
            <a:off x="3357988" y="4883278"/>
            <a:ext cx="2471315" cy="25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algn="ctr"/>
            <a:r>
              <a:rPr kumimoji="1" lang="en-US" altLang="zh-TW" sz="1200" dirty="0">
                <a:solidFill>
                  <a:srgbClr val="477DC7"/>
                </a:solidFill>
              </a:rPr>
              <a:t>Taking RISC-V</a:t>
            </a:r>
            <a:r>
              <a:rPr kumimoji="1" lang="en-US" altLang="zh-TW" sz="1200" baseline="30000" dirty="0">
                <a:solidFill>
                  <a:srgbClr val="477DC7"/>
                </a:solidFill>
              </a:rPr>
              <a:t>®</a:t>
            </a:r>
            <a:r>
              <a:rPr kumimoji="1" lang="en-US" altLang="zh-TW" sz="1200" dirty="0">
                <a:solidFill>
                  <a:srgbClr val="477DC7"/>
                </a:solidFill>
              </a:rPr>
              <a:t> Mainstream</a:t>
            </a:r>
            <a:endParaRPr kumimoji="1" lang="zh-TW" altLang="en-US" sz="1200" dirty="0">
              <a:solidFill>
                <a:srgbClr val="477DC7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6A5652AC-194E-204C-9E98-4AFA882034D2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631285" y="4858031"/>
            <a:ext cx="513977" cy="2738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68580" tIns="34290" rIns="68580" bIns="34290"/>
          <a:lstStyle/>
          <a:p>
            <a:pPr algn="ctr">
              <a:defRPr/>
            </a:pPr>
            <a:fld id="{538D94C5-BC46-4B0D-B46B-3E7F715B45EE}" type="slidenum">
              <a:rPr lang="zh-TW" altLang="en-US" sz="1200" b="0">
                <a:solidFill>
                  <a:srgbClr val="477DC7"/>
                </a:solidFill>
                <a:latin typeface="Tahoma" pitchFamily="34" charset="0"/>
                <a:cs typeface="Tahoma" pitchFamily="34" charset="0"/>
              </a:rPr>
              <a:t>‹#›</a:t>
            </a:fld>
            <a:endParaRPr lang="en-US" altLang="zh-TW" sz="1200" b="0" dirty="0">
              <a:solidFill>
                <a:srgbClr val="477DC7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79" y="1260549"/>
            <a:ext cx="646113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8236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9" y="554552"/>
            <a:ext cx="9165644" cy="4590184"/>
          </a:xfrm>
          <a:prstGeom prst="rect">
            <a:avLst/>
          </a:prstGeom>
        </p:spPr>
      </p:pic>
      <p:pic>
        <p:nvPicPr>
          <p:cNvPr id="6" name="image2.gif">
            <a:extLst>
              <a:ext uri="{FF2B5EF4-FFF2-40B4-BE49-F238E27FC236}">
                <a16:creationId xmlns:a16="http://schemas.microsoft.com/office/drawing/2014/main" id="{E854D485-B7DF-DC4F-B33C-D69351D22C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251" y="4805294"/>
            <a:ext cx="655624" cy="286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3DBABB-1CDE-0342-8458-54AAE8ACBC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8906" y="4859274"/>
            <a:ext cx="1091514" cy="232352"/>
          </a:xfrm>
          <a:prstGeom prst="rect">
            <a:avLst/>
          </a:prstGeom>
        </p:spPr>
      </p:pic>
      <p:sp>
        <p:nvSpPr>
          <p:cNvPr id="8" name="Shape 80">
            <a:extLst>
              <a:ext uri="{FF2B5EF4-FFF2-40B4-BE49-F238E27FC236}">
                <a16:creationId xmlns:a16="http://schemas.microsoft.com/office/drawing/2014/main" id="{9609B72D-0FF6-704B-8D1F-178180BC7348}"/>
              </a:ext>
            </a:extLst>
          </p:cNvPr>
          <p:cNvSpPr/>
          <p:nvPr userDrawn="1"/>
        </p:nvSpPr>
        <p:spPr>
          <a:xfrm>
            <a:off x="3350638" y="4884514"/>
            <a:ext cx="2471315" cy="25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algn="ctr"/>
            <a:r>
              <a:rPr kumimoji="1" lang="en-US" altLang="zh-TW" sz="1200" dirty="0">
                <a:solidFill>
                  <a:srgbClr val="477DC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Taking RISC-V</a:t>
            </a:r>
            <a:r>
              <a:rPr kumimoji="1" lang="en-US" altLang="zh-TW" sz="1200" baseline="30000" dirty="0">
                <a:solidFill>
                  <a:srgbClr val="477DC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®</a:t>
            </a:r>
            <a:r>
              <a:rPr kumimoji="1" lang="en-US" altLang="zh-TW" sz="1200" dirty="0">
                <a:solidFill>
                  <a:srgbClr val="477DC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Mainstream</a:t>
            </a:r>
            <a:endParaRPr kumimoji="1" lang="zh-TW" altLang="en-US" sz="1200" dirty="0">
              <a:solidFill>
                <a:srgbClr val="477DC7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B4A61C3-227F-CD46-819C-45898AF5476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623935" y="4859267"/>
            <a:ext cx="513977" cy="2738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68580" tIns="34290" rIns="68580" bIns="34290"/>
          <a:lstStyle/>
          <a:p>
            <a:pPr algn="ctr">
              <a:defRPr/>
            </a:pPr>
            <a:fld id="{538D94C5-BC46-4B0D-B46B-3E7F715B45EE}" type="slidenum">
              <a:rPr lang="zh-TW" altLang="en-US" sz="12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‹#›</a:t>
            </a:fld>
            <a:endParaRPr lang="en-US" altLang="zh-TW" sz="1200" b="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62" y="3558"/>
            <a:ext cx="741682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TW" dirty="0"/>
              <a:t>Title</a:t>
            </a:r>
            <a:endParaRPr lang="en-US" altLang="ko-KR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226F301-CC73-7D41-87E7-E19FE87ABF3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2860" y="616872"/>
            <a:ext cx="8785225" cy="4208402"/>
          </a:xfrm>
          <a:prstGeom prst="rect">
            <a:avLst/>
          </a:prstGeom>
        </p:spPr>
        <p:txBody>
          <a:bodyPr/>
          <a:lstStyle>
            <a:lvl1pPr marL="342900" indent="-342900" latinLnBrk="0">
              <a:spcBef>
                <a:spcPts val="800"/>
              </a:spcBef>
              <a:buFont typeface="Wingdings" panose="05000000000000000000" pitchFamily="2" charset="2"/>
              <a:buChar char="l"/>
              <a:defRPr kumimoji="1" lang="zh-TW" alt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latinLnBrk="0">
              <a:spcBef>
                <a:spcPts val="800"/>
              </a:spcBef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marL="1008000" latinLnBrk="0">
              <a:spcBef>
                <a:spcPts val="800"/>
              </a:spcBef>
              <a:defRPr sz="180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marL="1368000" latinLnBrk="0">
              <a:spcBef>
                <a:spcPts val="800"/>
              </a:spcBef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marL="1728000" latinLnBrk="0">
              <a:spcBef>
                <a:spcPts val="800"/>
              </a:spcBef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342892" lvl="0" indent="-342892" algn="l" defTabSz="914378" rtl="0" eaLnBrk="1" latin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dirty="0"/>
              <a:t>Text</a:t>
            </a:r>
            <a:endParaRPr kumimoji="1" lang="zh-TW" altLang="en-US" dirty="0"/>
          </a:p>
          <a:p>
            <a:pPr lvl="1"/>
            <a:r>
              <a:rPr kumimoji="1" lang="en-US" altLang="zh-TW" dirty="0"/>
              <a:t>Level Two</a:t>
            </a:r>
            <a:endParaRPr kumimoji="1" lang="zh-TW" altLang="en-US" dirty="0"/>
          </a:p>
          <a:p>
            <a:pPr lvl="2"/>
            <a:r>
              <a:rPr kumimoji="1" lang="en-US" altLang="zh-TW" dirty="0"/>
              <a:t>Level Three</a:t>
            </a:r>
            <a:endParaRPr kumimoji="1" lang="zh-TW" altLang="en-US" dirty="0"/>
          </a:p>
          <a:p>
            <a:pPr lvl="3"/>
            <a:r>
              <a:rPr kumimoji="1" lang="en-US" altLang="zh-TW" dirty="0"/>
              <a:t>Level Four</a:t>
            </a:r>
            <a:endParaRPr kumimoji="1" lang="zh-TW" altLang="en-US" dirty="0"/>
          </a:p>
          <a:p>
            <a:pPr lvl="4"/>
            <a:r>
              <a:rPr kumimoji="1" lang="en-US" altLang="zh-TW" dirty="0"/>
              <a:t>Level Five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31155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909"/>
          <a:stretch/>
        </p:blipFill>
        <p:spPr>
          <a:xfrm>
            <a:off x="-11469" y="578461"/>
            <a:ext cx="9155469" cy="4576349"/>
          </a:xfrm>
          <a:prstGeom prst="rect">
            <a:avLst/>
          </a:prstGeom>
        </p:spPr>
      </p:pic>
      <p:pic>
        <p:nvPicPr>
          <p:cNvPr id="6" name="image2.gif">
            <a:extLst>
              <a:ext uri="{FF2B5EF4-FFF2-40B4-BE49-F238E27FC236}">
                <a16:creationId xmlns:a16="http://schemas.microsoft.com/office/drawing/2014/main" id="{E854D485-B7DF-DC4F-B33C-D69351D22C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01" y="4804058"/>
            <a:ext cx="655624" cy="286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3DBABB-1CDE-0342-8458-54AAE8ACBC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256" y="4858038"/>
            <a:ext cx="1091514" cy="232352"/>
          </a:xfrm>
          <a:prstGeom prst="rect">
            <a:avLst/>
          </a:prstGeom>
        </p:spPr>
      </p:pic>
      <p:sp>
        <p:nvSpPr>
          <p:cNvPr id="8" name="Shape 80">
            <a:extLst>
              <a:ext uri="{FF2B5EF4-FFF2-40B4-BE49-F238E27FC236}">
                <a16:creationId xmlns:a16="http://schemas.microsoft.com/office/drawing/2014/main" id="{9609B72D-0FF6-704B-8D1F-178180BC7348}"/>
              </a:ext>
            </a:extLst>
          </p:cNvPr>
          <p:cNvSpPr/>
          <p:nvPr userDrawn="1"/>
        </p:nvSpPr>
        <p:spPr>
          <a:xfrm>
            <a:off x="3357988" y="4883278"/>
            <a:ext cx="2471315" cy="25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anchor="ctr">
            <a:spAutoFit/>
          </a:bodyPr>
          <a:lstStyle>
            <a:lvl1pPr algn="ctr">
              <a:defRPr sz="14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 algn="ctr"/>
            <a:r>
              <a:rPr kumimoji="1" lang="en-US" altLang="zh-TW" sz="1200" dirty="0">
                <a:solidFill>
                  <a:srgbClr val="477DC7"/>
                </a:solidFill>
              </a:rPr>
              <a:t>Taking RISC-V</a:t>
            </a:r>
            <a:r>
              <a:rPr kumimoji="1" lang="en-US" altLang="zh-TW" sz="1200" baseline="30000" dirty="0">
                <a:solidFill>
                  <a:srgbClr val="477DC7"/>
                </a:solidFill>
              </a:rPr>
              <a:t>®</a:t>
            </a:r>
            <a:r>
              <a:rPr kumimoji="1" lang="en-US" altLang="zh-TW" sz="1200" dirty="0">
                <a:solidFill>
                  <a:srgbClr val="477DC7"/>
                </a:solidFill>
              </a:rPr>
              <a:t> Mainstream</a:t>
            </a:r>
            <a:endParaRPr kumimoji="1" lang="zh-TW" altLang="en-US" sz="1200" dirty="0">
              <a:solidFill>
                <a:srgbClr val="477DC7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B4A61C3-227F-CD46-819C-45898AF5476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8631285" y="4858031"/>
            <a:ext cx="513977" cy="27384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68580" tIns="34290" rIns="68580" bIns="34290"/>
          <a:lstStyle/>
          <a:p>
            <a:pPr algn="ctr">
              <a:defRPr/>
            </a:pPr>
            <a:fld id="{538D94C5-BC46-4B0D-B46B-3E7F715B45EE}" type="slidenum">
              <a:rPr lang="zh-TW" altLang="en-US" sz="1200" b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‹#›</a:t>
            </a:fld>
            <a:endParaRPr lang="en-US" altLang="zh-TW" sz="1200" b="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2322"/>
            <a:ext cx="741682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zh-TW" dirty="0"/>
              <a:t>Title</a:t>
            </a:r>
            <a:endParaRPr lang="en-US" altLang="ko-KR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1226F301-CC73-7D41-87E7-E19FE87ABF3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92601" y="627535"/>
            <a:ext cx="8785225" cy="4255744"/>
          </a:xfrm>
          <a:prstGeom prst="rect">
            <a:avLst/>
          </a:prstGeom>
        </p:spPr>
        <p:txBody>
          <a:bodyPr/>
          <a:lstStyle>
            <a:lvl1pPr latinLnBrk="0">
              <a:defRPr sz="24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latinLnBrk="0">
              <a:defRPr sz="20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2pPr>
            <a:lvl3pPr latinLnBrk="0">
              <a:defRPr sz="1800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3pPr>
            <a:lvl4pPr latinLnBrk="0">
              <a:defRPr sz="1600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4pPr>
            <a:lvl5pPr latinLnBrk="0">
              <a:defRPr sz="1600" baseline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kumimoji="1" lang="en-US" altLang="zh-TW" dirty="0"/>
              <a:t>Text</a:t>
            </a:r>
            <a:endParaRPr kumimoji="1" lang="zh-TW" altLang="en-US" dirty="0"/>
          </a:p>
          <a:p>
            <a:pPr lvl="1"/>
            <a:r>
              <a:rPr kumimoji="1" lang="en-US" altLang="zh-TW" dirty="0"/>
              <a:t>Level Two</a:t>
            </a:r>
            <a:endParaRPr kumimoji="1" lang="zh-TW" altLang="en-US" dirty="0"/>
          </a:p>
          <a:p>
            <a:pPr lvl="2"/>
            <a:r>
              <a:rPr kumimoji="1" lang="en-US" altLang="zh-TW" dirty="0"/>
              <a:t>Level Three</a:t>
            </a:r>
            <a:endParaRPr kumimoji="1" lang="zh-TW" altLang="en-US" dirty="0"/>
          </a:p>
          <a:p>
            <a:pPr lvl="3"/>
            <a:r>
              <a:rPr kumimoji="1" lang="en-US" altLang="zh-TW" dirty="0"/>
              <a:t>Level Four</a:t>
            </a:r>
            <a:endParaRPr kumimoji="1" lang="zh-TW" altLang="en-US" dirty="0"/>
          </a:p>
          <a:p>
            <a:pPr lvl="4"/>
            <a:r>
              <a:rPr kumimoji="1" lang="en-US" altLang="zh-TW" dirty="0"/>
              <a:t>Level Five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307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5" r:id="rId32"/>
    <p:sldLayoutId id="2147483686" r:id="rId33"/>
    <p:sldLayoutId id="2147483687" r:id="rId34"/>
    <p:sldLayoutId id="2147483688" r:id="rId35"/>
    <p:sldLayoutId id="2147483689" r:id="rId3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59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</p:sldLayoutIdLst>
  <p:txStyles>
    <p:titleStyle>
      <a:lvl1pPr algn="ctr" defTabSz="91437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y_XWJus8M5ZwSQ2cvEOzCjlOmsmXOnN4/view?usp=sha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non-isa/iopmp-spec/issues/3" TargetMode="External"/><Relationship Id="rId7" Type="http://schemas.openxmlformats.org/officeDocument/2006/relationships/hyperlink" Target="https://github.com/riscv-non-isa/iopmp-spec/issues/7" TargetMode="External"/><Relationship Id="rId2" Type="http://schemas.openxmlformats.org/officeDocument/2006/relationships/hyperlink" Target="https://github.com/riscv-non-isa/iopmp-spec/issue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riscv-non-isa/iopmp-spec/issues/4" TargetMode="External"/><Relationship Id="rId5" Type="http://schemas.openxmlformats.org/officeDocument/2006/relationships/hyperlink" Target="https://github.com/riscv-non-isa/iopmp-spec/issues/6" TargetMode="External"/><Relationship Id="rId4" Type="http://schemas.openxmlformats.org/officeDocument/2006/relationships/hyperlink" Target="https://github.com/riscv-non-isa/iopmp-spec/issues/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dec.org/standards-documents/docs/jep-106ab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 altLang="zh-TW" dirty="0"/>
              <a:t>IOPMP</a:t>
            </a:r>
            <a:r>
              <a:rPr lang="zh-TW" altLang="en-US" dirty="0"/>
              <a:t> </a:t>
            </a:r>
            <a:r>
              <a:rPr lang="en-US" altLang="zh-TW" dirty="0"/>
              <a:t>Task Group Meeting</a:t>
            </a:r>
            <a:br>
              <a:rPr lang="en-US" altLang="zh-TW" dirty="0"/>
            </a:br>
            <a:r>
              <a:rPr lang="en-US" altLang="zh-TW" sz="3200" dirty="0"/>
              <a:t>July 4, 2024</a:t>
            </a:r>
            <a:endParaRPr dirty="0"/>
          </a:p>
        </p:txBody>
      </p:sp>
      <p:sp>
        <p:nvSpPr>
          <p:cNvPr id="278" name="Google Shape;278;p46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 u="sng" dirty="0">
                <a:solidFill>
                  <a:schemeClr val="hlink"/>
                </a:solidFill>
                <a:hlinkClick r:id="rId3"/>
              </a:rPr>
              <a:t>Video link</a:t>
            </a:r>
            <a:endParaRPr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9536-69AB-0936-8CF9-DEBE465C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5B12F-1EA7-9EBE-0C52-DB599CF02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64325"/>
            <a:ext cx="8520600" cy="3416400"/>
          </a:xfrm>
        </p:spPr>
        <p:txBody>
          <a:bodyPr/>
          <a:lstStyle/>
          <a:p>
            <a:pPr marL="342900">
              <a:tabLst>
                <a:tab pos="457200" algn="l"/>
              </a:tabLst>
            </a:pP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ystem-ui"/>
              </a:rPr>
              <a:t>Respond to recent feedbacks: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ystem-ui"/>
                <a:hlinkClick r:id="rId2"/>
              </a:rPr>
              <a:t>https://github.com/riscv-non-isa/iopmp-spec/issues</a:t>
            </a:r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system-ui"/>
            </a:endParaRPr>
          </a:p>
          <a:p>
            <a:pPr marL="800100" lvl="1">
              <a:tabLst>
                <a:tab pos="457200" algn="l"/>
              </a:tabLst>
            </a:pP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Will update typos/inconsistencies on next version for issue:</a:t>
            </a:r>
          </a:p>
          <a:p>
            <a:pPr marL="1257300" lvl="2">
              <a:tabLst>
                <a:tab pos="457200" algn="l"/>
              </a:tabLst>
            </a:pP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hlinkClick r:id="rId3"/>
              </a:rPr>
              <a:t>https://github.com/riscv-non-isa/iopmp-spec/issues/3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1257300" lvl="2">
              <a:tabLst>
                <a:tab pos="457200" algn="l"/>
              </a:tabLst>
            </a:pP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hlinkClick r:id="rId4"/>
              </a:rPr>
              <a:t>https://github.com/riscv-non-isa/iopmp-spec/issues/5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1257300" lvl="2">
              <a:tabLst>
                <a:tab pos="457200" algn="l"/>
              </a:tabLst>
            </a:pP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hlinkClick r:id="rId5"/>
              </a:rPr>
              <a:t>https://github.com/riscv-non-isa/iopmp-spec/issues/6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marL="800100" lvl="1">
              <a:tabLst>
                <a:tab pos="457200" algn="l"/>
              </a:tabLst>
            </a:pP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For issue 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hlinkClick r:id="rId6"/>
              </a:rPr>
              <a:t>https://github.com/riscv-non-isa/iopmp-spec/issues/4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: </a:t>
            </a:r>
          </a:p>
          <a:p>
            <a:pPr marL="939800" lvl="2" indent="0">
              <a:buNone/>
              <a:tabLst>
                <a:tab pos="457200" algn="l"/>
              </a:tabLst>
            </a:pP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Given WG checker already have per entry interrupt implementation, likely to follow WG checker interrupt triggering behavior. But will send out a mail thread to collect opinions from other TG member.</a:t>
            </a:r>
          </a:p>
          <a:p>
            <a:pPr lvl="1"/>
            <a:r>
              <a:rPr lang="en-US" dirty="0"/>
              <a:t>Already responded with respect to </a:t>
            </a:r>
            <a:r>
              <a:rPr lang="en-US" dirty="0">
                <a:hlinkClick r:id="rId7"/>
              </a:rPr>
              <a:t>https://github.com/riscv-non-isa/iopmp-spec/issues/7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A906B-1D11-A5AC-6302-050BFAFC6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648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9536-69AB-0936-8CF9-DEBE465C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5B12F-1EA7-9EBE-0C52-DB599CF02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64325"/>
            <a:ext cx="8520600" cy="3416400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system-ui"/>
              </a:rPr>
              <a:t>vendor ID.</a:t>
            </a:r>
          </a:p>
          <a:p>
            <a:pPr lvl="1"/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ystem-ui"/>
              </a:rPr>
              <a:t>Agreed on the meeting using JEDEC ID (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ystem-ui"/>
                <a:hlinkClick r:id="rId2"/>
              </a:rPr>
              <a:t>https://www.jedec.org/standards-documents/docs/jep-106ab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ystem-ui"/>
              </a:rPr>
              <a:t>) for </a:t>
            </a:r>
            <a:r>
              <a:rPr lang="en-US" dirty="0" err="1">
                <a:solidFill>
                  <a:srgbClr val="333333"/>
                </a:solidFill>
                <a:highlight>
                  <a:srgbClr val="FFFFFF"/>
                </a:highlight>
                <a:latin typeface="system-ui"/>
              </a:rPr>
              <a:t>VERSION.vendor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ystem-ui"/>
              </a:rPr>
              <a:t> encoding.</a:t>
            </a:r>
          </a:p>
          <a:p>
            <a:pPr lvl="1"/>
            <a:r>
              <a:rPr lang="en-US" dirty="0" err="1">
                <a:solidFill>
                  <a:srgbClr val="333333"/>
                </a:solidFill>
                <a:highlight>
                  <a:srgbClr val="FFFFFF"/>
                </a:highlight>
                <a:latin typeface="system-ui"/>
              </a:rPr>
              <a:t>VERSION.specver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ystem-ui"/>
              </a:rPr>
              <a:t> will be refined to define the encoding and its relationship with specification version</a:t>
            </a:r>
          </a:p>
          <a:p>
            <a:pPr lvl="2"/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ystem-ui"/>
              </a:rPr>
              <a:t>Should draft version be encoded? – debug spec encodes draft version, IOMMU does not. May need a general guideline.</a:t>
            </a:r>
          </a:p>
          <a:p>
            <a:pPr lvl="1"/>
            <a:r>
              <a:rPr lang="en-US" dirty="0" err="1">
                <a:solidFill>
                  <a:srgbClr val="333333"/>
                </a:solidFill>
                <a:highlight>
                  <a:srgbClr val="FFFFFF"/>
                </a:highlight>
                <a:latin typeface="system-ui"/>
              </a:rPr>
              <a:t>implid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system-ui"/>
              </a:rPr>
              <a:t> is user defined.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A906B-1D11-A5AC-6302-050BFAFC6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75944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A3DE"/>
      </a:accent1>
      <a:accent2>
        <a:srgbClr val="477DC7"/>
      </a:accent2>
      <a:accent3>
        <a:srgbClr val="47A3DE"/>
      </a:accent3>
      <a:accent4>
        <a:srgbClr val="477DC7"/>
      </a:accent4>
      <a:accent5>
        <a:srgbClr val="47A3DE"/>
      </a:accent5>
      <a:accent6>
        <a:srgbClr val="477DC7"/>
      </a:accent6>
      <a:hlink>
        <a:srgbClr val="0070C0"/>
      </a:hlink>
      <a:folHlink>
        <a:srgbClr val="7030A0"/>
      </a:folHlink>
    </a:clrScheme>
    <a:fontScheme name="自訂 3">
      <a:majorFont>
        <a:latin typeface="Tahoma"/>
        <a:ea typeface="Tahoma"/>
        <a:cs typeface="Helvetica"/>
      </a:majorFont>
      <a:minorFont>
        <a:latin typeface="Tahoma"/>
        <a:ea typeface="Tahoma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7DC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43083d15-7273-40c1-b7db-39efd9ccc17a}" enabled="0" method="" siteId="{43083d15-7273-40c1-b7db-39efd9ccc1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7286</TotalTime>
  <Words>244</Words>
  <Application>Microsoft Office PowerPoint</Application>
  <PresentationFormat>On-screen Show (16:9)</PresentationFormat>
  <Paragraphs>22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Wingdings</vt:lpstr>
      <vt:lpstr>Open Sans SemiBold</vt:lpstr>
      <vt:lpstr>Arial</vt:lpstr>
      <vt:lpstr>Tahoma</vt:lpstr>
      <vt:lpstr>system-ui</vt:lpstr>
      <vt:lpstr>Open Sans</vt:lpstr>
      <vt:lpstr>Aptos</vt:lpstr>
      <vt:lpstr>Century Gothic</vt:lpstr>
      <vt:lpstr>Simple Light</vt:lpstr>
      <vt:lpstr>Contents Slide Master</vt:lpstr>
      <vt:lpstr>IOPMP Task Group Meeting July 4, 2024</vt:lpstr>
      <vt:lpstr>Meeting Notes</vt:lpstr>
      <vt:lpstr>Meeting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IOPMP Task Group Meeting December 8, 2022</dc:title>
  <cp:lastModifiedBy>Channing Tang</cp:lastModifiedBy>
  <cp:revision>1140</cp:revision>
  <dcterms:modified xsi:type="dcterms:W3CDTF">2024-07-07T03:45:40Z</dcterms:modified>
</cp:coreProperties>
</file>